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71" r:id="rId2"/>
    <p:sldId id="281" r:id="rId3"/>
    <p:sldId id="266" r:id="rId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10"/>
  </p:normalViewPr>
  <p:slideViewPr>
    <p:cSldViewPr snapToGrid="0" snapToObjects="1" showGuides="1">
      <p:cViewPr varScale="1">
        <p:scale>
          <a:sx n="84" d="100"/>
          <a:sy n="84" d="100"/>
        </p:scale>
        <p:origin x="1382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jpg>
</file>

<file path=ppt/media/image5.png>
</file>

<file path=ppt/media/image6.jp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C49F8-2810-224A-ABEA-7A303449E603}" type="datetimeFigureOut">
              <a:rPr lang="de-DE" smtClean="0"/>
              <a:t>27.12.2019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48593-3668-9642-AD55-7502E1D2A73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3209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DA9807B-1766-1245-AC91-E5AA502F4E15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</a:t>
            </a:r>
            <a:endParaRPr lang="en-US" dirty="0"/>
          </a:p>
        </p:txBody>
      </p:sp>
      <p:sp>
        <p:nvSpPr>
          <p:cNvPr id="17" name="Titel 16">
            <a:extLst>
              <a:ext uri="{FF2B5EF4-FFF2-40B4-BE49-F238E27FC236}">
                <a16:creationId xmlns:a16="http://schemas.microsoft.com/office/drawing/2014/main" id="{B846DC88-5E73-764F-BE52-C95CA0E23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Willkommen an der TU Ilmenau</a:t>
            </a:r>
          </a:p>
        </p:txBody>
      </p:sp>
      <p:sp>
        <p:nvSpPr>
          <p:cNvPr id="18" name="Fußzeilenplatzhalter 17">
            <a:extLst>
              <a:ext uri="{FF2B5EF4-FFF2-40B4-BE49-F238E27FC236}">
                <a16:creationId xmlns:a16="http://schemas.microsoft.com/office/drawing/2014/main" id="{14B78777-7498-3842-9A79-3704C9BD802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4E02D7EE-125C-5C45-9C5C-BAB701D621B8}"/>
              </a:ext>
            </a:extLst>
          </p:cNvPr>
          <p:cNvSpPr/>
          <p:nvPr userDrawn="1"/>
        </p:nvSpPr>
        <p:spPr>
          <a:xfrm>
            <a:off x="0" y="2267463"/>
            <a:ext cx="9144000" cy="3635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6470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er Tex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0528DE4-945B-4B4B-8E96-5149F1E4F447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64D51A3A-2167-FC44-80D2-9DA523D98D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238" y="1733550"/>
            <a:ext cx="3958403" cy="39383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</a:lstStyle>
          <a:p>
            <a:r>
              <a:rPr lang="de-DE" dirty="0"/>
              <a:t>2-Spalter 50/50 Text/Bild Arial 16 Zeilenabstand (ZA) 20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.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dieidealo</a:t>
            </a:r>
            <a:r>
              <a:rPr lang="de-DE" dirty="0"/>
              <a:t>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lernal</a:t>
            </a:r>
            <a:r>
              <a:rPr lang="de-DE" dirty="0"/>
              <a:t>.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7008BD62-C5F5-6147-A9B6-F64A37DA08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70425" y="1733354"/>
            <a:ext cx="3970338" cy="393858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BC157521-50A8-A449-9E76-A5EEEBFC7F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  <p:sp>
        <p:nvSpPr>
          <p:cNvPr id="16" name="Fußzeilenplatzhalter 15">
            <a:extLst>
              <a:ext uri="{FF2B5EF4-FFF2-40B4-BE49-F238E27FC236}">
                <a16:creationId xmlns:a16="http://schemas.microsoft.com/office/drawing/2014/main" id="{6BB1121B-220E-DE49-AD36-AAC434F77D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88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er nu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68300"/>
            <a:ext cx="8137525" cy="490921"/>
          </a:xfrm>
        </p:spPr>
        <p:txBody>
          <a:bodyPr rIns="0" bIns="0" anchor="t" anchorCtr="0">
            <a:normAutofit/>
          </a:bodyPr>
          <a:lstStyle>
            <a:lvl1pPr>
              <a:defRPr sz="3200" baseline="0"/>
            </a:lvl1pPr>
          </a:lstStyle>
          <a:p>
            <a:r>
              <a:rPr lang="de-DE" dirty="0"/>
              <a:t>Folientitel durch Klicken bearbeiten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0528DE4-945B-4B4B-8E96-5149F1E4F447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64D51A3A-2167-FC44-80D2-9DA523D98D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238" y="1733549"/>
            <a:ext cx="8137524" cy="3744967"/>
          </a:xfrm>
          <a:prstGeom prst="rect">
            <a:avLst/>
          </a:prstGeom>
        </p:spPr>
        <p:txBody>
          <a:bodyPr lIns="0" tIns="0" rIns="0" bIns="0" numCol="2" spcCol="288000">
            <a:no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</a:lstStyle>
          <a:p>
            <a:r>
              <a:rPr lang="de-DE" dirty="0"/>
              <a:t>2-Spalter 50/50 Text/Text Arial 16 Zeilenabstand (ZA) 20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.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dieidealo</a:t>
            </a:r>
            <a:r>
              <a:rPr lang="de-DE" dirty="0"/>
              <a:t>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dieidealo</a:t>
            </a:r>
            <a:r>
              <a:rPr lang="de-DE" dirty="0"/>
              <a:t>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lernal</a:t>
            </a:r>
            <a:r>
              <a:rPr lang="de-DE" dirty="0"/>
              <a:t>. Das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.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dieidealo</a:t>
            </a:r>
            <a:r>
              <a:rPr lang="de-DE" dirty="0"/>
              <a:t>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Ipsala</a:t>
            </a:r>
            <a:r>
              <a:rPr lang="de-DE" dirty="0"/>
              <a:t> 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7648B50-7D88-2649-80F6-DAEC9B0CA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742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palter 4 Bilder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68300"/>
            <a:ext cx="8012112" cy="48936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62F8F74-454F-8E43-B9A5-F5FF939B56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 </a:t>
            </a:r>
            <a:endParaRPr lang="en-US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F52EDC51-0BC4-2A48-BDA1-03DA83A123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20762" y="1746008"/>
            <a:ext cx="2520000" cy="39383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</a:lstStyle>
          <a:p>
            <a:r>
              <a:rPr lang="de-DE" dirty="0"/>
              <a:t>3-Spalter Text/Bild </a:t>
            </a:r>
            <a:br>
              <a:rPr lang="de-DE" dirty="0"/>
            </a:br>
            <a:r>
              <a:rPr lang="de-DE" dirty="0"/>
              <a:t>Arial 16 Zeilenabstand (ZA) 20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.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so die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lernal</a:t>
            </a:r>
            <a:r>
              <a:rPr lang="de-DE" dirty="0"/>
              <a:t>. Mustertext so die so die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lobisamium</a:t>
            </a:r>
            <a:r>
              <a:rPr lang="de-DE" dirty="0"/>
              <a:t> Mustertext </a:t>
            </a:r>
            <a:r>
              <a:rPr lang="de-DE" dirty="0" err="1"/>
              <a:t>lernal</a:t>
            </a:r>
            <a:r>
              <a:rPr lang="de-DE" dirty="0"/>
              <a:t>.</a:t>
            </a: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85195476-40A0-FE40-88FE-FD4F4E2F2FD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8837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5" name="Bildplatzhalter 13">
            <a:extLst>
              <a:ext uri="{FF2B5EF4-FFF2-40B4-BE49-F238E27FC236}">
                <a16:creationId xmlns:a16="http://schemas.microsoft.com/office/drawing/2014/main" id="{D9424FB2-13F3-0C47-8536-EC3CDE89D99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19799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6" name="Bildplatzhalter 13">
            <a:extLst>
              <a:ext uri="{FF2B5EF4-FFF2-40B4-BE49-F238E27FC236}">
                <a16:creationId xmlns:a16="http://schemas.microsoft.com/office/drawing/2014/main" id="{C6C23CB3-02EA-3E4C-B5BD-D4F8047E1CF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8837" y="3763138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7" name="Bildplatzhalter 13">
            <a:extLst>
              <a:ext uri="{FF2B5EF4-FFF2-40B4-BE49-F238E27FC236}">
                <a16:creationId xmlns:a16="http://schemas.microsoft.com/office/drawing/2014/main" id="{92CBFA22-1E4B-2341-8599-848B5D34214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19799" y="3763137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8" name="Fußzeilenplatzhalter 17">
            <a:extLst>
              <a:ext uri="{FF2B5EF4-FFF2-40B4-BE49-F238E27FC236}">
                <a16:creationId xmlns:a16="http://schemas.microsoft.com/office/drawing/2014/main" id="{6E365996-3D89-DE4B-BB96-AC560EE2E0D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9639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er Aufzählung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207BEA7-17EC-0548-AF7E-32061B0C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368300"/>
            <a:ext cx="8137524" cy="48936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A0EB51A-AF87-F543-B3EB-644B0FBF610E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</a:t>
            </a:r>
            <a:endParaRPr lang="en-US" dirty="0"/>
          </a:p>
        </p:txBody>
      </p:sp>
      <p:sp>
        <p:nvSpPr>
          <p:cNvPr id="8" name="Bildplatzhalter 13">
            <a:extLst>
              <a:ext uri="{FF2B5EF4-FFF2-40B4-BE49-F238E27FC236}">
                <a16:creationId xmlns:a16="http://schemas.microsoft.com/office/drawing/2014/main" id="{E7BC7DA6-D552-B345-8579-EC080E03EA3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20761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ru-RU" smtClean="0"/>
              <a:t>Вставка рисунка</a:t>
            </a:r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BDD8B5-C582-2142-A2A8-2220D8E22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238" y="1733550"/>
            <a:ext cx="3997817" cy="39383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None/>
              <a:tabLst/>
              <a:defRPr sz="1600"/>
            </a:lvl1pPr>
            <a:lvl2pPr marL="800100" marR="0" indent="-3429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1600"/>
            </a:lvl2pPr>
          </a:lstStyle>
          <a:p>
            <a:pPr marL="342900" marR="0" lvl="0" indent="-342900" algn="l" defTabSz="914400" rtl="0" eaLnBrk="1" fontAlgn="auto" latinLnBrk="0" hangingPunct="1">
              <a:lnSpc>
                <a:spcPts val="22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de-DE" dirty="0"/>
              <a:t>Aufzählung Mustertext 1. Kategorie Arial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342900" marR="0" lvl="0" indent="-342900" algn="l" defTabSz="914400" rtl="0" eaLnBrk="1" fontAlgn="auto" latinLnBrk="0" hangingPunct="1">
              <a:lnSpc>
                <a:spcPts val="22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de-DE" dirty="0"/>
              <a:t>Aufzählung Mustertext 1. Kategorie Arial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342900" marR="0" lvl="0" indent="-342900" algn="l" defTabSz="914400" rtl="0" eaLnBrk="1" fontAlgn="auto" latinLnBrk="0" hangingPunct="1">
              <a:lnSpc>
                <a:spcPts val="22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de-DE" dirty="0"/>
              <a:t>Aufzählung Mustertext 1. Kategorie Arial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Aufzählung Mustertext 2. Kategorie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endParaRPr lang="de-DE" dirty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endParaRPr lang="de-DE" dirty="0"/>
          </a:p>
        </p:txBody>
      </p:sp>
      <p:sp>
        <p:nvSpPr>
          <p:cNvPr id="11" name="Bildplatzhalter 11">
            <a:extLst>
              <a:ext uri="{FF2B5EF4-FFF2-40B4-BE49-F238E27FC236}">
                <a16:creationId xmlns:a16="http://schemas.microsoft.com/office/drawing/2014/main" id="{8D53EA53-C795-2741-9196-B133E7CAF5A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70425" y="1733354"/>
            <a:ext cx="3970338" cy="393858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1FFCF335-EACB-F34A-A17C-4073D89A1AF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7586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Spalter 3 Bilder + Text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03237" y="368300"/>
            <a:ext cx="8137525" cy="514569"/>
          </a:xfrm>
        </p:spPr>
        <p:txBody>
          <a:bodyPr rIns="0" anchor="t" anchorCtr="0">
            <a:normAutofit/>
          </a:bodyPr>
          <a:lstStyle>
            <a:lvl1pPr algn="l">
              <a:defRPr sz="3200"/>
            </a:lvl1pPr>
          </a:lstStyle>
          <a:p>
            <a:r>
              <a:rPr lang="de-DE" dirty="0"/>
              <a:t>Folientitel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3237" y="882869"/>
            <a:ext cx="8137525" cy="599090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l">
              <a:buNone/>
              <a:defRPr sz="25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Folienuntertitel durch Klicken bearbeiten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9" name="Bildplatzhalter 13">
            <a:extLst>
              <a:ext uri="{FF2B5EF4-FFF2-40B4-BE49-F238E27FC236}">
                <a16:creationId xmlns:a16="http://schemas.microsoft.com/office/drawing/2014/main" id="{2BF07BCB-0D30-7241-986C-D73F1DBCEB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8837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0" name="Bildplatzhalter 13">
            <a:extLst>
              <a:ext uri="{FF2B5EF4-FFF2-40B4-BE49-F238E27FC236}">
                <a16:creationId xmlns:a16="http://schemas.microsoft.com/office/drawing/2014/main" id="{479C2799-33C8-E341-B00D-2857FC17DAB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19799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1" name="Bildplatzhalter 13">
            <a:extLst>
              <a:ext uri="{FF2B5EF4-FFF2-40B4-BE49-F238E27FC236}">
                <a16:creationId xmlns:a16="http://schemas.microsoft.com/office/drawing/2014/main" id="{B499A037-7A22-E643-84F7-28F358AD460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20761" y="1745779"/>
            <a:ext cx="2520000" cy="18002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in Bildmitte hinzufügen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05FC256D-3989-EF4B-B8F5-513AD75AAB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238" y="3697014"/>
            <a:ext cx="8137523" cy="19749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</a:lstStyle>
          <a:p>
            <a:r>
              <a:rPr lang="de-DE" dirty="0"/>
              <a:t>Text-Bild Kombination Arial 16 Zeilenabstand (ZA) 20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.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dieidealo</a:t>
            </a:r>
            <a:r>
              <a:rPr lang="de-DE" dirty="0"/>
              <a:t>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temporum</a:t>
            </a:r>
            <a:r>
              <a:rPr lang="de-DE" dirty="0"/>
              <a:t> so die </a:t>
            </a:r>
            <a:r>
              <a:rPr lang="de-DE" dirty="0" err="1"/>
              <a:t>lobisamium</a:t>
            </a:r>
            <a:r>
              <a:rPr lang="de-DE" dirty="0"/>
              <a:t> </a:t>
            </a:r>
            <a:r>
              <a:rPr lang="de-DE" dirty="0" err="1"/>
              <a:t>inde</a:t>
            </a:r>
            <a:r>
              <a:rPr lang="de-DE" dirty="0"/>
              <a:t> </a:t>
            </a:r>
            <a:r>
              <a:rPr lang="de-DE" dirty="0" err="1"/>
              <a:t>lernal</a:t>
            </a:r>
            <a:r>
              <a:rPr lang="de-DE" dirty="0"/>
              <a:t> </a:t>
            </a:r>
            <a:r>
              <a:rPr lang="de-DE" dirty="0" err="1"/>
              <a:t>Ipsala</a:t>
            </a:r>
            <a:r>
              <a:rPr lang="de-DE" dirty="0"/>
              <a:t>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Mustertext </a:t>
            </a:r>
            <a:r>
              <a:rPr lang="de-DE" dirty="0" err="1"/>
              <a:t>lernal</a:t>
            </a:r>
            <a:r>
              <a:rPr lang="de-DE" dirty="0"/>
              <a:t>.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82BCEFA5-ABA9-EC4B-A22C-C134CC357CE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678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C32F661E-C4E0-8E4C-B8C5-15010E52D2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8959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 smtClean="0"/>
              <a:t>Вставка рисунка</a:t>
            </a:r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de-DE" dirty="0"/>
              <a:t>Kapiteltitel durch Klicken bearbeiten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83C7D6DF-5D87-6947-89BE-D460E6C7DA6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6644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‹#›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F92AB0C-7A28-9141-8DDE-64644BD635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3238" y="1230313"/>
            <a:ext cx="8137524" cy="24447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de-DE" dirty="0" err="1"/>
              <a:t>Vorname.Name@tu-ilmenau.de</a:t>
            </a:r>
            <a:r>
              <a:rPr lang="de-DE" dirty="0"/>
              <a:t> | </a:t>
            </a:r>
            <a:r>
              <a:rPr lang="de-DE" dirty="0" err="1"/>
              <a:t>www.tu-ilmenau.de</a:t>
            </a:r>
            <a:endParaRPr lang="de-DE" dirty="0"/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D8ECBCC4-DE23-3843-AB04-957DC2CC855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DE59BC03-30A6-834A-82CC-772D297BE2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3238" y="2126913"/>
            <a:ext cx="8137525" cy="822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de-DE" dirty="0"/>
              <a:t>Bildnachweis: TU Ilmenau, Musterfotograf01, Musterfotograf02, Bilderagentur01</a:t>
            </a:r>
          </a:p>
        </p:txBody>
      </p:sp>
      <p:sp>
        <p:nvSpPr>
          <p:cNvPr id="10" name="bk object 16">
            <a:extLst>
              <a:ext uri="{FF2B5EF4-FFF2-40B4-BE49-F238E27FC236}">
                <a16:creationId xmlns:a16="http://schemas.microsoft.com/office/drawing/2014/main" id="{EC4E7D10-8F1F-8C4E-BFC9-4D53E9098C03}"/>
              </a:ext>
            </a:extLst>
          </p:cNvPr>
          <p:cNvSpPr/>
          <p:nvPr userDrawn="1"/>
        </p:nvSpPr>
        <p:spPr>
          <a:xfrm>
            <a:off x="0" y="2274453"/>
            <a:ext cx="9144000" cy="3635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80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3237" y="368300"/>
            <a:ext cx="8137525" cy="489365"/>
          </a:xfrm>
          <a:prstGeom prst="rect">
            <a:avLst/>
          </a:prstGeom>
        </p:spPr>
        <p:txBody>
          <a:bodyPr vert="horz" lIns="0" tIns="0" rIns="91440" bIns="45720" rtlCol="0" anchor="t" anchorCtr="0">
            <a:sp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238" y="6245989"/>
            <a:ext cx="765886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A6467279-1C4C-D949-8120-26D4D3C331E6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234868D-ED3E-B946-86F2-F5FBC9EB8914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006631" y="6061841"/>
            <a:ext cx="2803449" cy="659635"/>
          </a:xfrm>
          <a:prstGeom prst="rect">
            <a:avLst/>
          </a:prstGeom>
        </p:spPr>
      </p:pic>
      <p:sp>
        <p:nvSpPr>
          <p:cNvPr id="9" name="object 7">
            <a:extLst>
              <a:ext uri="{FF2B5EF4-FFF2-40B4-BE49-F238E27FC236}">
                <a16:creationId xmlns:a16="http://schemas.microsoft.com/office/drawing/2014/main" id="{58830DD0-9DAD-7E41-8B6A-F22BC8FF3C9F}"/>
              </a:ext>
            </a:extLst>
          </p:cNvPr>
          <p:cNvSpPr/>
          <p:nvPr userDrawn="1"/>
        </p:nvSpPr>
        <p:spPr>
          <a:xfrm>
            <a:off x="0" y="5931554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0074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CEE45A94-277B-ED49-B726-4DF16266F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69124" y="6245988"/>
            <a:ext cx="47375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645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3" r:id="rId2"/>
    <p:sldLayoutId id="2147483672" r:id="rId3"/>
    <p:sldLayoutId id="2147483662" r:id="rId4"/>
    <p:sldLayoutId id="2147483667" r:id="rId5"/>
    <p:sldLayoutId id="2147483661" r:id="rId6"/>
    <p:sldLayoutId id="2147483664" r:id="rId7"/>
    <p:sldLayoutId id="2147483666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2" userDrawn="1">
          <p15:clr>
            <a:srgbClr val="F26B43"/>
          </p15:clr>
        </p15:guide>
        <p15:guide id="2" pos="3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3"/>
          </p:nvPr>
        </p:nvSpPr>
        <p:spPr>
          <a:xfrm>
            <a:off x="503237" y="727420"/>
            <a:ext cx="8137525" cy="2628428"/>
          </a:xfrm>
        </p:spPr>
        <p:txBody>
          <a:bodyPr>
            <a:normAutofit lnSpcReduction="10000"/>
          </a:bodyPr>
          <a:lstStyle/>
          <a:p>
            <a:endParaRPr lang="ru-RU" sz="3200" dirty="0" smtClean="0"/>
          </a:p>
          <a:p>
            <a:endParaRPr lang="ru-RU" sz="3200" dirty="0"/>
          </a:p>
          <a:p>
            <a:r>
              <a:rPr lang="ru-RU" sz="3600" dirty="0" smtClean="0"/>
              <a:t>Машинное </a:t>
            </a:r>
            <a:r>
              <a:rPr lang="ru-RU" sz="3600" dirty="0"/>
              <a:t>обучение с применением ко встроенным системам</a:t>
            </a:r>
            <a:endParaRPr lang="de-DE" sz="3600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Picture 4" descr="https://etu.ru/assets/files/ru/universitet/korporativnyj-stil/2019/leti_logo_eng_g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683" y="6275061"/>
            <a:ext cx="1684948" cy="41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503236" y="4019749"/>
            <a:ext cx="9253412" cy="2240776"/>
          </a:xfrm>
        </p:spPr>
        <p:txBody>
          <a:bodyPr/>
          <a:lstStyle/>
          <a:p>
            <a:r>
              <a:rPr lang="ru-RU" b="1" dirty="0" smtClean="0"/>
              <a:t>Студент: Алешин С.В.</a:t>
            </a:r>
          </a:p>
          <a:p>
            <a:r>
              <a:rPr lang="ru-RU" b="1" dirty="0" smtClean="0"/>
              <a:t>Руководители: Кринкин К.В., </a:t>
            </a:r>
            <a:r>
              <a:rPr lang="en-US" b="1" dirty="0" smtClean="0"/>
              <a:t>Br</a:t>
            </a:r>
            <a:r>
              <a:rPr lang="de-DE" b="1" dirty="0" err="1" smtClean="0"/>
              <a:t>äunig</a:t>
            </a:r>
            <a:r>
              <a:rPr lang="de-DE" b="1" dirty="0" smtClean="0"/>
              <a:t> S.</a:t>
            </a:r>
          </a:p>
          <a:p>
            <a:r>
              <a:rPr lang="ru-RU" b="1" dirty="0" smtClean="0"/>
              <a:t>Работа выполнена в рамках сотрудничества </a:t>
            </a:r>
            <a:r>
              <a:rPr lang="ru-RU" b="1" dirty="0" err="1" smtClean="0"/>
              <a:t>СПбГЭТУ</a:t>
            </a:r>
            <a:r>
              <a:rPr lang="ru-RU" b="1" dirty="0" smtClean="0"/>
              <a:t> «ЛЭТИ» и ТУ </a:t>
            </a:r>
            <a:r>
              <a:rPr lang="ru-RU" b="1" dirty="0" err="1" smtClean="0"/>
              <a:t>Ильменау</a:t>
            </a:r>
            <a:endParaRPr lang="ru-RU" b="1" dirty="0" smtClean="0"/>
          </a:p>
        </p:txBody>
      </p:sp>
    </p:spTree>
    <p:extLst>
      <p:ext uri="{BB962C8B-B14F-4D97-AF65-F5344CB8AC3E}">
        <p14:creationId xmlns:p14="http://schemas.microsoft.com/office/powerpoint/2010/main" val="83599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2</a:t>
            </a:fld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503238" y="1440941"/>
            <a:ext cx="7653210" cy="48341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b="1" dirty="0" smtClean="0"/>
              <a:t>Цель работы</a:t>
            </a:r>
            <a:r>
              <a:rPr lang="en-US" b="1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Разработка «умного» слухового аппарата на базе микрокомпьютера и набора сенсоров.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ru-RU" b="1" dirty="0" smtClean="0"/>
              <a:t>Задачи</a:t>
            </a:r>
            <a:r>
              <a:rPr lang="en-US" b="1" dirty="0" smtClean="0"/>
              <a:t>:</a:t>
            </a:r>
            <a:endParaRPr lang="ru-RU" b="1" dirty="0" smtClean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Провести обзор предметной области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Провести сравнение и выбрать базу для этой системы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Разработать мобильную мультисенсорную систему сбора данных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Собрать «реальные» данные, провести анализ и выявить звуковые паттерны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Разработать алгоритмы машинного обучения применительно к задаче фильтрации звука в зависимости от окружающей обстановки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Создать рабочий прототип «умного» слухового устройства</a:t>
            </a:r>
            <a:r>
              <a:rPr lang="en-US" dirty="0" smtClean="0"/>
              <a:t/>
            </a:r>
            <a:br>
              <a:rPr lang="en-US" dirty="0" smtClean="0"/>
            </a:b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 задачи ВКР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" name="Picture 4" descr="https://etu.ru/assets/files/ru/universitet/korporativnyj-stil/2019/leti_logo_eng_g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683" y="6275061"/>
            <a:ext cx="1684948" cy="41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27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7279-1C4C-D949-8120-26D4D3C331E6}" type="slidenum">
              <a:rPr lang="de-DE" smtClean="0"/>
              <a:t>3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03237" y="368300"/>
            <a:ext cx="8137525" cy="932563"/>
          </a:xfrm>
        </p:spPr>
        <p:txBody>
          <a:bodyPr/>
          <a:lstStyle/>
          <a:p>
            <a:r>
              <a:rPr lang="ru-RU" dirty="0" smtClean="0"/>
              <a:t>Текущий прототип мультисенсорной измерительной платформы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Picture 4" descr="https://etu.ru/assets/files/ru/universitet/korporativnyj-stil/2019/leti_logo_eng_g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683" y="6275061"/>
            <a:ext cx="1684948" cy="41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670425" y="5707893"/>
            <a:ext cx="3000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accent3"/>
                </a:solidFill>
              </a:rPr>
              <a:t>[6]</a:t>
            </a:r>
            <a:endParaRPr lang="ru-RU" sz="800" dirty="0">
              <a:solidFill>
                <a:schemeClr val="accent3"/>
              </a:solidFill>
            </a:endParaRPr>
          </a:p>
        </p:txBody>
      </p:sp>
      <p:pic>
        <p:nvPicPr>
          <p:cNvPr id="16" name="Picture 2" descr="https://sun9-20.userapi.com/c855028/v855028113/19f610/7JPWtCP8Q8o.jpg"/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t="-383" r="-47" b="-190"/>
          <a:stretch/>
        </p:blipFill>
        <p:spPr bwMode="auto">
          <a:xfrm>
            <a:off x="1664207" y="1428426"/>
            <a:ext cx="5815584" cy="438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3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тандартная">
  <a:themeElements>
    <a:clrScheme name="TU Ilmenau">
      <a:dk1>
        <a:srgbClr val="004479"/>
      </a:dk1>
      <a:lt1>
        <a:srgbClr val="FFFFFF"/>
      </a:lt1>
      <a:dk2>
        <a:srgbClr val="003358"/>
      </a:dk2>
      <a:lt2>
        <a:srgbClr val="E7E6E6"/>
      </a:lt2>
      <a:accent1>
        <a:srgbClr val="FF7C00"/>
      </a:accent1>
      <a:accent2>
        <a:srgbClr val="22B5E3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3358"/>
      </a:hlink>
      <a:folHlink>
        <a:srgbClr val="79797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TUI_4zu3_NEU.pptx" id="{BE00B930-2F43-418A-8570-4389F813BB7B}" vid="{EB6446A3-0BCF-4DC6-AFEE-663F7CD307A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201904_PP_TUI_4zu3_NEU</Template>
  <TotalTime>339</TotalTime>
  <Words>51</Words>
  <Application>Microsoft Office PowerPoint</Application>
  <PresentationFormat>Экран (4:3)</PresentationFormat>
  <Paragraphs>20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6" baseType="lpstr">
      <vt:lpstr>Arial</vt:lpstr>
      <vt:lpstr>Calibri</vt:lpstr>
      <vt:lpstr>Стандартная</vt:lpstr>
      <vt:lpstr>Презентация PowerPoint</vt:lpstr>
      <vt:lpstr>Цель и задачи ВКР</vt:lpstr>
      <vt:lpstr>Текущий прототип мультисенсорной измерительной платформы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Сергей Алешин</dc:creator>
  <cp:lastModifiedBy>Сергей Алешин</cp:lastModifiedBy>
  <cp:revision>27</cp:revision>
  <dcterms:created xsi:type="dcterms:W3CDTF">2019-12-10T10:02:42Z</dcterms:created>
  <dcterms:modified xsi:type="dcterms:W3CDTF">2019-12-27T03:09:31Z</dcterms:modified>
</cp:coreProperties>
</file>

<file path=docProps/thumbnail.jpeg>
</file>